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F913EB-136B-4741-9DBE-B4F3D1E7AED1}" v="4" dt="2020-09-09T14:41:49.8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668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атя лобашова" userId="9c110d72c3c39cec" providerId="LiveId" clId="{B5F913EB-136B-4741-9DBE-B4F3D1E7AED1}"/>
    <pc:docChg chg="custSel addSld delSld modSld modMainMaster">
      <pc:chgData name="катя лобашова" userId="9c110d72c3c39cec" providerId="LiveId" clId="{B5F913EB-136B-4741-9DBE-B4F3D1E7AED1}" dt="2020-09-09T14:44:42.926" v="94" actId="680"/>
      <pc:docMkLst>
        <pc:docMk/>
      </pc:docMkLst>
      <pc:sldChg chg="modSp new setBg">
        <pc:chgData name="катя лобашова" userId="9c110d72c3c39cec" providerId="LiveId" clId="{B5F913EB-136B-4741-9DBE-B4F3D1E7AED1}" dt="2020-09-09T14:43:31.086" v="70" actId="1076"/>
        <pc:sldMkLst>
          <pc:docMk/>
          <pc:sldMk cId="2435942211" sldId="256"/>
        </pc:sldMkLst>
        <pc:spChg chg="mod">
          <ac:chgData name="катя лобашова" userId="9c110d72c3c39cec" providerId="LiveId" clId="{B5F913EB-136B-4741-9DBE-B4F3D1E7AED1}" dt="2020-09-09T14:43:31.086" v="70" actId="1076"/>
          <ac:spMkLst>
            <pc:docMk/>
            <pc:sldMk cId="2435942211" sldId="256"/>
            <ac:spMk id="2" creationId="{BD030203-DFA7-4B95-B8F2-8B0746444708}"/>
          </ac:spMkLst>
        </pc:spChg>
        <pc:spChg chg="mod">
          <ac:chgData name="катя лобашова" userId="9c110d72c3c39cec" providerId="LiveId" clId="{B5F913EB-136B-4741-9DBE-B4F3D1E7AED1}" dt="2020-09-09T14:42:32.675" v="67" actId="20577"/>
          <ac:spMkLst>
            <pc:docMk/>
            <pc:sldMk cId="2435942211" sldId="256"/>
            <ac:spMk id="3" creationId="{1B9266F2-16CE-4FD6-9875-965C166BBA84}"/>
          </ac:spMkLst>
        </pc:spChg>
      </pc:sldChg>
      <pc:sldChg chg="new del">
        <pc:chgData name="катя лобашова" userId="9c110d72c3c39cec" providerId="LiveId" clId="{B5F913EB-136B-4741-9DBE-B4F3D1E7AED1}" dt="2020-09-09T14:43:43.984" v="72" actId="47"/>
        <pc:sldMkLst>
          <pc:docMk/>
          <pc:sldMk cId="63771630" sldId="257"/>
        </pc:sldMkLst>
      </pc:sldChg>
      <pc:sldChg chg="new">
        <pc:chgData name="катя лобашова" userId="9c110d72c3c39cec" providerId="LiveId" clId="{B5F913EB-136B-4741-9DBE-B4F3D1E7AED1}" dt="2020-09-09T14:44:32.976" v="91" actId="680"/>
        <pc:sldMkLst>
          <pc:docMk/>
          <pc:sldMk cId="476860679" sldId="257"/>
        </pc:sldMkLst>
      </pc:sldChg>
      <pc:sldChg chg="modSp new del">
        <pc:chgData name="катя лобашова" userId="9c110d72c3c39cec" providerId="LiveId" clId="{B5F913EB-136B-4741-9DBE-B4F3D1E7AED1}" dt="2020-09-09T14:44:26.881" v="90" actId="47"/>
        <pc:sldMkLst>
          <pc:docMk/>
          <pc:sldMk cId="3309933121" sldId="257"/>
        </pc:sldMkLst>
        <pc:spChg chg="mod">
          <ac:chgData name="катя лобашова" userId="9c110d72c3c39cec" providerId="LiveId" clId="{B5F913EB-136B-4741-9DBE-B4F3D1E7AED1}" dt="2020-09-09T14:44:17.028" v="89" actId="20577"/>
          <ac:spMkLst>
            <pc:docMk/>
            <pc:sldMk cId="3309933121" sldId="257"/>
            <ac:spMk id="2" creationId="{8834E9BF-5016-4F0E-BE35-5CB7B2171F61}"/>
          </ac:spMkLst>
        </pc:spChg>
      </pc:sldChg>
      <pc:sldChg chg="new">
        <pc:chgData name="катя лобашова" userId="9c110d72c3c39cec" providerId="LiveId" clId="{B5F913EB-136B-4741-9DBE-B4F3D1E7AED1}" dt="2020-09-09T14:44:36.191" v="92" actId="680"/>
        <pc:sldMkLst>
          <pc:docMk/>
          <pc:sldMk cId="260092069" sldId="258"/>
        </pc:sldMkLst>
      </pc:sldChg>
      <pc:sldChg chg="new">
        <pc:chgData name="катя лобашова" userId="9c110d72c3c39cec" providerId="LiveId" clId="{B5F913EB-136B-4741-9DBE-B4F3D1E7AED1}" dt="2020-09-09T14:44:39.633" v="93" actId="680"/>
        <pc:sldMkLst>
          <pc:docMk/>
          <pc:sldMk cId="659759069" sldId="259"/>
        </pc:sldMkLst>
      </pc:sldChg>
      <pc:sldChg chg="new">
        <pc:chgData name="катя лобашова" userId="9c110d72c3c39cec" providerId="LiveId" clId="{B5F913EB-136B-4741-9DBE-B4F3D1E7AED1}" dt="2020-09-09T14:44:42.926" v="94" actId="680"/>
        <pc:sldMkLst>
          <pc:docMk/>
          <pc:sldMk cId="4092379107" sldId="260"/>
        </pc:sldMkLst>
      </pc:sldChg>
      <pc:sldMasterChg chg="setBg modSldLayout">
        <pc:chgData name="катя лобашова" userId="9c110d72c3c39cec" providerId="LiveId" clId="{B5F913EB-136B-4741-9DBE-B4F3D1E7AED1}" dt="2020-09-09T14:41:49.861" v="4"/>
        <pc:sldMasterMkLst>
          <pc:docMk/>
          <pc:sldMasterMk cId="3620942365" sldId="2147483648"/>
        </pc:sldMasterMkLst>
        <pc:sldLayoutChg chg="setBg">
          <pc:chgData name="катя лобашова" userId="9c110d72c3c39cec" providerId="LiveId" clId="{B5F913EB-136B-4741-9DBE-B4F3D1E7AED1}" dt="2020-09-09T14:41:49.861" v="4"/>
          <pc:sldLayoutMkLst>
            <pc:docMk/>
            <pc:sldMasterMk cId="3620942365" sldId="2147483648"/>
            <pc:sldLayoutMk cId="366449344" sldId="2147483649"/>
          </pc:sldLayoutMkLst>
        </pc:sldLayoutChg>
        <pc:sldLayoutChg chg="setBg">
          <pc:chgData name="катя лобашова" userId="9c110d72c3c39cec" providerId="LiveId" clId="{B5F913EB-136B-4741-9DBE-B4F3D1E7AED1}" dt="2020-09-09T14:41:49.861" v="4"/>
          <pc:sldLayoutMkLst>
            <pc:docMk/>
            <pc:sldMasterMk cId="3620942365" sldId="2147483648"/>
            <pc:sldLayoutMk cId="3040573733" sldId="2147483650"/>
          </pc:sldLayoutMkLst>
        </pc:sldLayoutChg>
        <pc:sldLayoutChg chg="setBg">
          <pc:chgData name="катя лобашова" userId="9c110d72c3c39cec" providerId="LiveId" clId="{B5F913EB-136B-4741-9DBE-B4F3D1E7AED1}" dt="2020-09-09T14:41:49.861" v="4"/>
          <pc:sldLayoutMkLst>
            <pc:docMk/>
            <pc:sldMasterMk cId="3620942365" sldId="2147483648"/>
            <pc:sldLayoutMk cId="1331404726" sldId="2147483651"/>
          </pc:sldLayoutMkLst>
        </pc:sldLayoutChg>
        <pc:sldLayoutChg chg="setBg">
          <pc:chgData name="катя лобашова" userId="9c110d72c3c39cec" providerId="LiveId" clId="{B5F913EB-136B-4741-9DBE-B4F3D1E7AED1}" dt="2020-09-09T14:41:49.861" v="4"/>
          <pc:sldLayoutMkLst>
            <pc:docMk/>
            <pc:sldMasterMk cId="3620942365" sldId="2147483648"/>
            <pc:sldLayoutMk cId="2350061036" sldId="2147483652"/>
          </pc:sldLayoutMkLst>
        </pc:sldLayoutChg>
        <pc:sldLayoutChg chg="setBg">
          <pc:chgData name="катя лобашова" userId="9c110d72c3c39cec" providerId="LiveId" clId="{B5F913EB-136B-4741-9DBE-B4F3D1E7AED1}" dt="2020-09-09T14:41:49.861" v="4"/>
          <pc:sldLayoutMkLst>
            <pc:docMk/>
            <pc:sldMasterMk cId="3620942365" sldId="2147483648"/>
            <pc:sldLayoutMk cId="3928229656" sldId="2147483653"/>
          </pc:sldLayoutMkLst>
        </pc:sldLayoutChg>
        <pc:sldLayoutChg chg="setBg">
          <pc:chgData name="катя лобашова" userId="9c110d72c3c39cec" providerId="LiveId" clId="{B5F913EB-136B-4741-9DBE-B4F3D1E7AED1}" dt="2020-09-09T14:41:49.861" v="4"/>
          <pc:sldLayoutMkLst>
            <pc:docMk/>
            <pc:sldMasterMk cId="3620942365" sldId="2147483648"/>
            <pc:sldLayoutMk cId="1398801099" sldId="2147483654"/>
          </pc:sldLayoutMkLst>
        </pc:sldLayoutChg>
        <pc:sldLayoutChg chg="setBg">
          <pc:chgData name="катя лобашова" userId="9c110d72c3c39cec" providerId="LiveId" clId="{B5F913EB-136B-4741-9DBE-B4F3D1E7AED1}" dt="2020-09-09T14:41:49.861" v="4"/>
          <pc:sldLayoutMkLst>
            <pc:docMk/>
            <pc:sldMasterMk cId="3620942365" sldId="2147483648"/>
            <pc:sldLayoutMk cId="1171415306" sldId="2147483655"/>
          </pc:sldLayoutMkLst>
        </pc:sldLayoutChg>
        <pc:sldLayoutChg chg="setBg">
          <pc:chgData name="катя лобашова" userId="9c110d72c3c39cec" providerId="LiveId" clId="{B5F913EB-136B-4741-9DBE-B4F3D1E7AED1}" dt="2020-09-09T14:41:49.861" v="4"/>
          <pc:sldLayoutMkLst>
            <pc:docMk/>
            <pc:sldMasterMk cId="3620942365" sldId="2147483648"/>
            <pc:sldLayoutMk cId="2755283559" sldId="2147483656"/>
          </pc:sldLayoutMkLst>
        </pc:sldLayoutChg>
        <pc:sldLayoutChg chg="setBg">
          <pc:chgData name="катя лобашова" userId="9c110d72c3c39cec" providerId="LiveId" clId="{B5F913EB-136B-4741-9DBE-B4F3D1E7AED1}" dt="2020-09-09T14:41:49.861" v="4"/>
          <pc:sldLayoutMkLst>
            <pc:docMk/>
            <pc:sldMasterMk cId="3620942365" sldId="2147483648"/>
            <pc:sldLayoutMk cId="3079433716" sldId="2147483657"/>
          </pc:sldLayoutMkLst>
        </pc:sldLayoutChg>
        <pc:sldLayoutChg chg="setBg">
          <pc:chgData name="катя лобашова" userId="9c110d72c3c39cec" providerId="LiveId" clId="{B5F913EB-136B-4741-9DBE-B4F3D1E7AED1}" dt="2020-09-09T14:41:49.861" v="4"/>
          <pc:sldLayoutMkLst>
            <pc:docMk/>
            <pc:sldMasterMk cId="3620942365" sldId="2147483648"/>
            <pc:sldLayoutMk cId="2275982740" sldId="2147483658"/>
          </pc:sldLayoutMkLst>
        </pc:sldLayoutChg>
        <pc:sldLayoutChg chg="setBg">
          <pc:chgData name="катя лобашова" userId="9c110d72c3c39cec" providerId="LiveId" clId="{B5F913EB-136B-4741-9DBE-B4F3D1E7AED1}" dt="2020-09-09T14:41:49.861" v="4"/>
          <pc:sldLayoutMkLst>
            <pc:docMk/>
            <pc:sldMasterMk cId="3620942365" sldId="2147483648"/>
            <pc:sldLayoutMk cId="3276819634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CF4EDF-500A-4370-8612-9FBC24F54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9AABD4-0BDE-4515-8FA0-71ED87706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01B4405-2D61-4855-A02D-599CD1C77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20A5F9-7E0A-4E6E-8D72-6C35B390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6DD9140-4CB8-46C8-9051-0FA1728B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4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647804-B686-4807-B709-56E914052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C556159-4481-4AC6-B1E2-76B20E66E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195F099-0CC0-427C-A972-2A1EC7FF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7F19B8-3ADE-4692-9881-EC2E2C82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24589A8-4B8B-4C74-8A28-195BC2CB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98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3869ACC-D9B9-4BCD-83C0-4ADED0AD3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8D5B23F-5100-469D-84C0-30ACAE120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672BE51-2585-48A0-B28B-DCAAE9FB6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5D28360-84B2-46C9-86C4-13E931C28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B4B831B-2321-4F9B-BFA0-E452C8B7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19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5685C6-501B-48DB-BEB5-A0ACBBC4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22AAA0-9CFA-4307-8096-A52B4DBA2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7D56192-34D2-42EB-BFD3-9A00CE93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8C73A6E-46A2-4199-857B-C9F6C7914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267C2B0-01CB-455C-9D70-AE76AC56E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7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A42E93-89C0-477D-A221-DBEB82EE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16C4327-8A30-4297-BB7C-E2FD131F7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EF77E02-3DF8-49AB-B57D-DF4B6919B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DF2B498-9814-4153-9173-41FA17AA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79B085-5E81-4773-8329-5407FEF6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0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7E2E64-7960-49B4-A4A7-B0320DEF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8CB97A2-B13E-4FA6-918F-68A817E6F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BE83328-9E9F-48B4-B819-27486C1B2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BC174DE-9EA5-4E29-AF61-C4091812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9B741B8-0947-4EEE-BD92-F57421DC8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E7610EF-7711-4711-85D3-366F620AB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06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418386-B514-4831-99B6-7E6AE36A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8445E7-CCDC-443F-8982-2A3F4D48D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7C20DA1-4235-42C8-8D0B-0F0426513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1D0817B-EF83-44EB-9133-19A507136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7DA140E-7167-48D5-A718-3B4390F7D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7ED89A7-2BAE-45E1-8E1D-4BE9389E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8BAE1AD-A703-4FA4-B44D-EA7654E9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7C71354-3826-4C34-AF42-8A7578C6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22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764DEF-71ED-4594-B5A9-DDEB53A8C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63825DC-FE8E-45DD-B99E-359A78D8F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C082A8D-5526-4EFE-8921-79C6EE55E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F5A707F-DFEC-44B3-B5AB-7E1D9E7B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80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CFECB80-950E-476A-B9C1-DB44F201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2CE062A-60C0-4F33-B590-5B8311E7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89128DF-AE85-440E-A7CB-1A5F45F74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415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D3B080-2DCF-4EA9-A771-7531E9CD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36D21DD-2AFC-4DB7-B8DB-76F3A6DE7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221EA5E-637B-498A-B5A4-FA03DED43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4341198-A6A5-4837-8818-E10B6FE7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E359A92-6C87-4A9C-8D9D-6A00DDD60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B8DD127-8CA4-45C6-9FFC-40468F91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28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B5DCFD-03D9-479C-9D6D-EE6041B99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D1516B-2071-4EEA-8A62-9AE7F6FA28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E80DA54-B2A3-4982-8561-B140088C0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B854D65-54A2-4D27-85F4-D97272147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616F326-E1C9-434F-A4AD-185CAF366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20216AD-D94A-4888-B7DD-BB969F33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433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1E97A5-61A3-473F-9583-8330EC29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A83C39-4396-4918-BA24-2772C1831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028305E-A047-466B-8460-4423A22AB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79F81-49C3-4E6D-9720-944D253E5F68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5229800-C747-433F-BD52-849931953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CA480B3-C898-48C3-B989-3BDA083DF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43AA1-EBA6-4912-B5E9-4475AD7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4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QjTSoi0bxOY&amp;t=69s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030203-DFA7-4B95-B8F2-8B0746444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1091" y="0"/>
            <a:ext cx="9144000" cy="1019981"/>
          </a:xfrm>
        </p:spPr>
        <p:txBody>
          <a:bodyPr/>
          <a:lstStyle/>
          <a:p>
            <a:r>
              <a:rPr lang="ru-RU" dirty="0">
                <a:latin typeface="Book Antiqua" panose="02040602050305030304" pitchFamily="18" charset="0"/>
              </a:rPr>
              <a:t>Коронавирус!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B9266F2-16CE-4FD6-9875-965C166BB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1840" y="5989638"/>
            <a:ext cx="5283200" cy="573722"/>
          </a:xfrm>
        </p:spPr>
        <p:txBody>
          <a:bodyPr>
            <a:noAutofit/>
          </a:bodyPr>
          <a:lstStyle/>
          <a:p>
            <a:r>
              <a:rPr lang="ru-RU" sz="2000" dirty="0" smtClean="0">
                <a:hlinkClick r:id="rId2"/>
              </a:rPr>
              <a:t>Песня про </a:t>
            </a:r>
            <a:r>
              <a:rPr lang="ru-RU" sz="2000" dirty="0" err="1" smtClean="0">
                <a:hlinkClick r:id="rId2"/>
              </a:rPr>
              <a:t>коронавирус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7" y="1513840"/>
            <a:ext cx="7369387" cy="4145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9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5EB1E8-F95D-49FA-B90D-55BB7710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0"/>
            <a:ext cx="6883400" cy="1066800"/>
          </a:xfrm>
        </p:spPr>
        <p:txBody>
          <a:bodyPr/>
          <a:lstStyle/>
          <a:p>
            <a:r>
              <a:rPr lang="ru-RU" dirty="0" smtClean="0">
                <a:latin typeface="Book Antiqua" panose="02040602050305030304" pitchFamily="18" charset="0"/>
              </a:rPr>
              <a:t>ЗНАЕМ И НЕ БОИМСЯ!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59200" y="883920"/>
            <a:ext cx="5059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Book Antiqua" panose="02040602050305030304" pitchFamily="18" charset="0"/>
              </a:rPr>
              <a:t>Выполняем  режим</a:t>
            </a:r>
            <a:endParaRPr lang="ru-RU" sz="3600" dirty="0"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475" y="1782638"/>
            <a:ext cx="3438854" cy="458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6088" y="1782638"/>
            <a:ext cx="47943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Book Antiqua" panose="02040602050305030304" pitchFamily="18" charset="0"/>
              </a:rPr>
              <a:t>Встаём  утром и делаем зарядку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Book Antiqua" panose="02040602050305030304" pitchFamily="18" charset="0"/>
              </a:rPr>
              <a:t>Чистим зубы и умываемся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Book Antiqua" panose="02040602050305030304" pitchFamily="18" charset="0"/>
              </a:rPr>
              <a:t>Идём гулять, соблюдая дистанцию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Book Antiqua" panose="02040602050305030304" pitchFamily="18" charset="0"/>
              </a:rPr>
              <a:t>После прогулки обязательно моем руки с мылом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Book Antiqua" panose="02040602050305030304" pitchFamily="18" charset="0"/>
              </a:rPr>
              <a:t>Кушаем здоровую пищу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E2A1DA-C2B0-4C27-ACF7-205A21AC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040" y="142240"/>
            <a:ext cx="8620760" cy="1020128"/>
          </a:xfrm>
        </p:spPr>
        <p:txBody>
          <a:bodyPr/>
          <a:lstStyle/>
          <a:p>
            <a:r>
              <a:rPr lang="ru-RU" dirty="0">
                <a:latin typeface="Book Antiqua" panose="02040602050305030304" pitchFamily="18" charset="0"/>
              </a:rPr>
              <a:t>ЗНАЕМ И НЕ </a:t>
            </a:r>
            <a:r>
              <a:rPr lang="ru-RU" dirty="0" smtClean="0">
                <a:latin typeface="Book Antiqua" panose="02040602050305030304" pitchFamily="18" charset="0"/>
              </a:rPr>
              <a:t>БОИМСЯ!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3206" y="975697"/>
            <a:ext cx="4554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Book Antiqua" panose="02040602050305030304" pitchFamily="18" charset="0"/>
              </a:rPr>
              <a:t>Соблюдаем гигиену</a:t>
            </a:r>
            <a:endParaRPr lang="ru-RU" sz="3600" dirty="0">
              <a:latin typeface="Book Antiqua" panose="0204060205030503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7"/>
          <a:stretch/>
        </p:blipFill>
        <p:spPr bwMode="auto">
          <a:xfrm>
            <a:off x="1898833" y="3403365"/>
            <a:ext cx="5973311" cy="345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54922" y="1464373"/>
            <a:ext cx="561884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ook Antiqua" panose="02040602050305030304" pitchFamily="18" charset="0"/>
              </a:rPr>
              <a:t>Носим маску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ook Antiqua" panose="02040602050305030304" pitchFamily="18" charset="0"/>
              </a:rPr>
              <a:t>Надеваем перчатки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ook Antiqua" panose="02040602050305030304" pitchFamily="18" charset="0"/>
              </a:rPr>
              <a:t>Не трогаем лицо руками на улице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ook Antiqua" panose="02040602050305030304" pitchFamily="18" charset="0"/>
              </a:rPr>
              <a:t>Пользуемся антисептиком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ook Antiqua" panose="02040602050305030304" pitchFamily="18" charset="0"/>
              </a:rPr>
              <a:t>Соблюдаем дистанцию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72144" y="2658000"/>
            <a:ext cx="48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75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82505B-250D-412C-B32A-C6FC98944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649" y="-35392"/>
            <a:ext cx="6929120" cy="1038275"/>
          </a:xfrm>
        </p:spPr>
        <p:txBody>
          <a:bodyPr/>
          <a:lstStyle/>
          <a:p>
            <a:r>
              <a:rPr lang="ru-RU" dirty="0">
                <a:latin typeface="Book Antiqua" panose="02040602050305030304" pitchFamily="18" charset="0"/>
              </a:rPr>
              <a:t>ЗНАЕМ И НЕ </a:t>
            </a:r>
            <a:r>
              <a:rPr lang="ru-RU" dirty="0" smtClean="0">
                <a:latin typeface="Book Antiqua" panose="02040602050305030304" pitchFamily="18" charset="0"/>
              </a:rPr>
              <a:t>БОИМСЯ!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1606" y="769203"/>
            <a:ext cx="4743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Book Antiqua" panose="02040602050305030304" pitchFamily="18" charset="0"/>
              </a:rPr>
              <a:t>Питаемся правильно</a:t>
            </a:r>
            <a:endParaRPr lang="ru-RU" sz="3600" dirty="0">
              <a:latin typeface="Book Antiqua" panose="0204060205030503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14" y="3923712"/>
            <a:ext cx="4878308" cy="293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sun9-71.userapi.com/rgvRvsD7d8HA2O2doGfyANwZx3T76w1EeB9aqg/icue65PvoO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93" y="2201179"/>
            <a:ext cx="4593421" cy="344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24860" y="286676"/>
            <a:ext cx="2651815" cy="487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379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29" b="9129"/>
          <a:stretch/>
        </p:blipFill>
        <p:spPr bwMode="auto">
          <a:xfrm>
            <a:off x="-1" y="3151970"/>
            <a:ext cx="2081541" cy="370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184438-0B18-4DAB-8AC6-BBB9ADCB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5338" cy="347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62" y="-1"/>
            <a:ext cx="6185338" cy="347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62" y="3479252"/>
            <a:ext cx="6222123" cy="337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8"/>
          <a:stretch/>
        </p:blipFill>
        <p:spPr bwMode="auto">
          <a:xfrm>
            <a:off x="3864562" y="3479252"/>
            <a:ext cx="2142100" cy="343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01" y="3479252"/>
            <a:ext cx="1979661" cy="337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8606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64</Words>
  <Application>Microsoft Office PowerPoint</Application>
  <PresentationFormat>Произвольный</PresentationFormat>
  <Paragraphs>18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Коронавирус!</vt:lpstr>
      <vt:lpstr>ЗНАЕМ И НЕ БОИМСЯ!</vt:lpstr>
      <vt:lpstr>ЗНАЕМ И НЕ БОИМСЯ!</vt:lpstr>
      <vt:lpstr>ЗНАЕМ И НЕ БОИМСЯ!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Коронавирус!</dc:title>
  <dc:creator>катя лобашова</dc:creator>
  <cp:lastModifiedBy>учитель</cp:lastModifiedBy>
  <cp:revision>5</cp:revision>
  <dcterms:created xsi:type="dcterms:W3CDTF">2020-09-09T14:34:13Z</dcterms:created>
  <dcterms:modified xsi:type="dcterms:W3CDTF">2020-09-10T12:15:27Z</dcterms:modified>
</cp:coreProperties>
</file>